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Beowulf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Scops</a:t>
            </a:r>
            <a:r>
              <a:rPr lang="en-US" sz="4400" dirty="0" smtClean="0"/>
              <a:t> continued…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75" y="961556"/>
            <a:ext cx="4200828" cy="49884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3060642"/>
          </a:xfrm>
        </p:spPr>
        <p:txBody>
          <a:bodyPr>
            <a:normAutofit/>
          </a:bodyPr>
          <a:lstStyle/>
          <a:p>
            <a:pPr marL="285750" lvl="0" indent="-285750" algn="l">
              <a:buClr>
                <a:srgbClr val="B15E28"/>
              </a:buClr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 good </a:t>
            </a:r>
            <a:r>
              <a:rPr lang="en-US" sz="2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scop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spread the fame of his king by composing songs about the exploits in battle of the king and his warriors and comparing him to the ancient </a:t>
            </a:r>
            <a:r>
              <a:rPr lang="en-US" sz="2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heors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of saga and song.</a:t>
            </a:r>
          </a:p>
          <a:p>
            <a:pPr marL="285750" lvl="0" indent="-285750" algn="l">
              <a:buClr>
                <a:srgbClr val="B15E28"/>
              </a:buClr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Many warriors would flock to the mead-hall of a famous king to share his glory.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 used by the Beowulf-poet is Old English, which is so different from modern English that we would need to learn it like a foreign </a:t>
            </a:r>
            <a:r>
              <a:rPr lang="en-US" dirty="0" smtClean="0"/>
              <a:t>language </a:t>
            </a:r>
            <a:r>
              <a:rPr lang="en-US" dirty="0" smtClean="0"/>
              <a:t>before we could understand the original poem.</a:t>
            </a:r>
          </a:p>
          <a:p>
            <a:r>
              <a:rPr lang="en-US" dirty="0" smtClean="0"/>
              <a:t>You will read a translation of Beowulf…there are many different translations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Beowulf?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Beowulf</a:t>
            </a:r>
            <a:r>
              <a:rPr lang="en-US" dirty="0" smtClean="0"/>
              <a:t> is the only </a:t>
            </a:r>
            <a:r>
              <a:rPr lang="en-US" u="sng" dirty="0" smtClean="0"/>
              <a:t>full-length </a:t>
            </a:r>
            <a:r>
              <a:rPr lang="en-US" b="1" u="sng" dirty="0" smtClean="0"/>
              <a:t>epic</a:t>
            </a:r>
            <a:r>
              <a:rPr lang="en-US" u="sng" dirty="0" smtClean="0"/>
              <a:t> </a:t>
            </a:r>
            <a:r>
              <a:rPr lang="en-US" dirty="0" smtClean="0"/>
              <a:t>in existence from the </a:t>
            </a:r>
            <a:r>
              <a:rPr lang="en-US" u="sng" dirty="0" smtClean="0"/>
              <a:t>Anglo-Saxon period</a:t>
            </a:r>
            <a:r>
              <a:rPr lang="en-US" dirty="0" smtClean="0"/>
              <a:t> of English literary history.</a:t>
            </a:r>
          </a:p>
          <a:p>
            <a:pPr lvl="1"/>
            <a:r>
              <a:rPr lang="en-US" b="1" dirty="0" smtClean="0"/>
              <a:t>Epic</a:t>
            </a:r>
            <a:r>
              <a:rPr lang="en-US" dirty="0" smtClean="0"/>
              <a:t>- a long NARRATIVE poem (originally handed down in oral tradition, later a literary form) dealing with great heroes and adventures, having a national, worldwide, or cosmic setting, involving supernatural forces, and written in a deliberately ceremonial style. </a:t>
            </a:r>
          </a:p>
          <a:p>
            <a:pPr lvl="1"/>
            <a:r>
              <a:rPr lang="en-US" b="1" dirty="0" smtClean="0"/>
              <a:t>Anglo-Saxon period</a:t>
            </a:r>
            <a:r>
              <a:rPr lang="en-US" dirty="0" smtClean="0"/>
              <a:t>- 441 AD – 1066 AD</a:t>
            </a:r>
          </a:p>
          <a:p>
            <a:r>
              <a:rPr lang="en-US" dirty="0" smtClean="0"/>
              <a:t>It is full of suspense, scenes of action, monsters, and blood and gore.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Nature of Heroism</a:t>
            </a:r>
          </a:p>
          <a:p>
            <a:r>
              <a:rPr lang="en-US" dirty="0" smtClean="0"/>
              <a:t>The Virtues of Anglo-Saxon Kingship</a:t>
            </a:r>
          </a:p>
          <a:p>
            <a:r>
              <a:rPr lang="en-US" dirty="0" smtClean="0"/>
              <a:t>The Loyalty of Kinsmen and Sworn Followers</a:t>
            </a:r>
          </a:p>
        </p:txBody>
      </p:sp>
    </p:spTree>
    <p:extLst>
      <p:ext uri="{BB962C8B-B14F-4D97-AF65-F5344CB8AC3E}">
        <p14:creationId xmlns:p14="http://schemas.microsoft.com/office/powerpoint/2010/main" val="35932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 for Glory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the Anglo-Saxon, fame was all-important because it alone transcended the limitations of time and the inevitability of death.</a:t>
            </a:r>
          </a:p>
          <a:p>
            <a:r>
              <a:rPr lang="en-US" dirty="0" smtClean="0"/>
              <a:t>The struggle for fame was the pathway of the hero, and his renown was spread by the </a:t>
            </a:r>
            <a:r>
              <a:rPr lang="en-US" u="sng" dirty="0" err="1" smtClean="0"/>
              <a:t>scop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Anglo-Saxon poet, who sang of his glorious deeds. </a:t>
            </a:r>
          </a:p>
          <a:p>
            <a:r>
              <a:rPr lang="en-US" dirty="0" smtClean="0"/>
              <a:t>Beowulf exemplifies the ideal Anglo-Saxon hero and 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Beowulf</a:t>
            </a:r>
            <a:r>
              <a:rPr lang="en-US" dirty="0" smtClean="0"/>
              <a:t> is an English poem, yet the setting is northern Europe in what is now Denmark and Sweden.</a:t>
            </a:r>
          </a:p>
          <a:p>
            <a:r>
              <a:rPr lang="en-US" dirty="0" smtClean="0"/>
              <a:t>Although Beowulf appears to be a fictional character, </a:t>
            </a:r>
            <a:r>
              <a:rPr lang="en-US" dirty="0" err="1" smtClean="0"/>
              <a:t>Hygelac</a:t>
            </a:r>
            <a:r>
              <a:rPr lang="en-US" dirty="0" smtClean="0"/>
              <a:t>, Beowulf’s uncle and king, is an historical character who was killed in battle c.521.</a:t>
            </a:r>
          </a:p>
          <a:p>
            <a:r>
              <a:rPr lang="en-US" dirty="0" smtClean="0"/>
              <a:t>The story includes Beowulf’s early adventures in Denmark through his succession to </a:t>
            </a:r>
            <a:r>
              <a:rPr lang="en-US" dirty="0" err="1" smtClean="0"/>
              <a:t>Hygelac’s</a:t>
            </a:r>
            <a:r>
              <a:rPr lang="en-US" dirty="0" smtClean="0"/>
              <a:t> throne after the death of both </a:t>
            </a:r>
            <a:r>
              <a:rPr lang="en-US" dirty="0" err="1" smtClean="0"/>
              <a:t>Hygelac</a:t>
            </a:r>
            <a:r>
              <a:rPr lang="en-US" dirty="0" smtClean="0"/>
              <a:t> and the son whom Beowulf helped to succeed him.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Beowulf consists of two parts: </a:t>
            </a:r>
          </a:p>
          <a:p>
            <a:pPr lvl="1"/>
            <a:r>
              <a:rPr lang="en-US" dirty="0" smtClean="0"/>
              <a:t>First, the story of Beowulf’s defeat of the monster, </a:t>
            </a:r>
            <a:r>
              <a:rPr lang="en-US" dirty="0" err="1" smtClean="0"/>
              <a:t>Grendle</a:t>
            </a:r>
            <a:r>
              <a:rPr lang="en-US" dirty="0" smtClean="0"/>
              <a:t>, and his hag of a mother, to save the Danes, a tribe in what is now Denmark.</a:t>
            </a:r>
          </a:p>
          <a:p>
            <a:pPr lvl="1"/>
            <a:r>
              <a:rPr lang="en-US" dirty="0" smtClean="0"/>
              <a:t>Second, the fatal battle in which Beowulf defeats a dragon in defense of his own people, the </a:t>
            </a:r>
            <a:r>
              <a:rPr lang="en-US" dirty="0" err="1" smtClean="0"/>
              <a:t>Geats</a:t>
            </a:r>
            <a:r>
              <a:rPr lang="en-US" dirty="0" smtClean="0"/>
              <a:t> (</a:t>
            </a:r>
            <a:r>
              <a:rPr lang="en-US" dirty="0" err="1" smtClean="0"/>
              <a:t>Yeets</a:t>
            </a:r>
            <a:r>
              <a:rPr lang="en-US" dirty="0" smtClean="0"/>
              <a:t>), a tribe in Southern Sweden. </a:t>
            </a:r>
            <a:endParaRPr lang="en-US" dirty="0"/>
          </a:p>
          <a:p>
            <a:r>
              <a:rPr lang="en-US" dirty="0" smtClean="0"/>
              <a:t>No one knows who first wrote the story of Beowulf, but scholars believe it was first composed in its present form during the 8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r>
              <a:rPr lang="en-US" dirty="0" smtClean="0"/>
              <a:t>The earliest copy is a tenth century transcript made by two scribes with is now in the British Museum. </a:t>
            </a:r>
          </a:p>
        </p:txBody>
      </p:sp>
    </p:spTree>
    <p:extLst>
      <p:ext uri="{BB962C8B-B14F-4D97-AF65-F5344CB8AC3E}">
        <p14:creationId xmlns:p14="http://schemas.microsoft.com/office/powerpoint/2010/main" val="4219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Beowulf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Language and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Beowulf</a:t>
            </a:r>
            <a:r>
              <a:rPr lang="en-US" dirty="0" smtClean="0"/>
              <a:t> was written in the tradition of </a:t>
            </a:r>
            <a:r>
              <a:rPr lang="en-US" b="1" u="sng" dirty="0" smtClean="0"/>
              <a:t>alliterative verse</a:t>
            </a:r>
            <a:r>
              <a:rPr lang="en-US" dirty="0" smtClean="0"/>
              <a:t>, the style of poetry which the ancestors of the Beowulf-poet brought to England from their homelands in Scandinavia.</a:t>
            </a:r>
          </a:p>
          <a:p>
            <a:pPr lvl="1"/>
            <a:r>
              <a:rPr lang="en-US" b="1" dirty="0" smtClean="0"/>
              <a:t>Alliterative Verse-</a:t>
            </a:r>
            <a:r>
              <a:rPr lang="en-US" dirty="0" smtClean="0"/>
              <a:t> early </a:t>
            </a:r>
            <a:r>
              <a:rPr lang="en-US" dirty="0"/>
              <a:t>verse of the </a:t>
            </a:r>
            <a:r>
              <a:rPr lang="en-US" dirty="0" smtClean="0"/>
              <a:t>Germanic languages</a:t>
            </a:r>
            <a:r>
              <a:rPr lang="en-US" dirty="0"/>
              <a:t> in which </a:t>
            </a:r>
            <a:r>
              <a:rPr lang="en-US" dirty="0" smtClean="0"/>
              <a:t>alliteration, </a:t>
            </a:r>
            <a:r>
              <a:rPr lang="en-US" dirty="0"/>
              <a:t>the repetition of consonant sounds at the beginning of words or stressed syllables, is a basic structural </a:t>
            </a:r>
            <a:r>
              <a:rPr lang="en-US" dirty="0" smtClean="0"/>
              <a:t>principle.</a:t>
            </a:r>
          </a:p>
          <a:p>
            <a:pPr lvl="1"/>
            <a:r>
              <a:rPr lang="en-US" dirty="0"/>
              <a:t>The Germanic alliterative line consists of two </a:t>
            </a:r>
            <a:r>
              <a:rPr lang="en-US" b="1" dirty="0" err="1" smtClean="0"/>
              <a:t>hemistichs</a:t>
            </a:r>
            <a:r>
              <a:rPr lang="en-US" dirty="0" smtClean="0"/>
              <a:t> </a:t>
            </a:r>
            <a:r>
              <a:rPr lang="en-US" dirty="0"/>
              <a:t>(half lines) separated by a </a:t>
            </a:r>
            <a:r>
              <a:rPr lang="en-US" b="1" dirty="0"/>
              <a:t>caesura </a:t>
            </a:r>
            <a:r>
              <a:rPr lang="en-US" dirty="0"/>
              <a:t>(pause).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heroic poems were sung by trained singers, called </a:t>
            </a:r>
            <a:r>
              <a:rPr lang="en-US" dirty="0" err="1"/>
              <a:t>scops</a:t>
            </a:r>
            <a:r>
              <a:rPr lang="en-US" dirty="0"/>
              <a:t>, who sometimes composed them </a:t>
            </a:r>
            <a:r>
              <a:rPr lang="en-US" b="1" u="sng" dirty="0"/>
              <a:t>extemporaneously</a:t>
            </a:r>
            <a:r>
              <a:rPr lang="en-US" dirty="0"/>
              <a:t> for the entertainment of the </a:t>
            </a:r>
            <a:r>
              <a:rPr lang="en-US" dirty="0" smtClean="0"/>
              <a:t>king </a:t>
            </a:r>
            <a:r>
              <a:rPr lang="en-US" dirty="0"/>
              <a:t>and his warriors at celebrations in the </a:t>
            </a:r>
            <a:r>
              <a:rPr lang="en-US" dirty="0" err="1"/>
              <a:t>meadhall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Extemporaneously</a:t>
            </a:r>
            <a:r>
              <a:rPr lang="en-US" dirty="0"/>
              <a:t>- spoken or done without preparation.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scops</a:t>
            </a:r>
            <a:r>
              <a:rPr lang="en-US" dirty="0" smtClean="0"/>
              <a:t> were much honored by the Anglo-Saxon kings and people because they were the keepers of the history and mythology of their countrymen since the Anglo-Saxons, until they became Christians, did not know how to write or read.</a:t>
            </a:r>
          </a:p>
        </p:txBody>
      </p:sp>
    </p:spTree>
    <p:extLst>
      <p:ext uri="{BB962C8B-B14F-4D97-AF65-F5344CB8AC3E}">
        <p14:creationId xmlns:p14="http://schemas.microsoft.com/office/powerpoint/2010/main" val="40145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3396</TotalTime>
  <Words>596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Beowulf </vt:lpstr>
      <vt:lpstr>Why Beowulf?</vt:lpstr>
      <vt:lpstr>Important Themes</vt:lpstr>
      <vt:lpstr>The Quest for Glory </vt:lpstr>
      <vt:lpstr>Background Information</vt:lpstr>
      <vt:lpstr>The Story </vt:lpstr>
      <vt:lpstr>Beowulf  </vt:lpstr>
      <vt:lpstr>Style</vt:lpstr>
      <vt:lpstr>Scops</vt:lpstr>
      <vt:lpstr>Scops continued…</vt:lpstr>
      <vt:lpstr>Language</vt:lpstr>
    </vt:vector>
  </TitlesOfParts>
  <Company>REMC1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</dc:title>
  <dc:creator>Megan Bottesi</dc:creator>
  <cp:lastModifiedBy>Megan Bottesi</cp:lastModifiedBy>
  <cp:revision>19</cp:revision>
  <dcterms:created xsi:type="dcterms:W3CDTF">2014-09-12T17:25:17Z</dcterms:created>
  <dcterms:modified xsi:type="dcterms:W3CDTF">2015-09-29T22:08:44Z</dcterms:modified>
</cp:coreProperties>
</file>