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5/28/2019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5/28/2019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5/28/2019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79796" y="1714612"/>
            <a:ext cx="5518066" cy="2268559"/>
          </a:xfrm>
        </p:spPr>
        <p:txBody>
          <a:bodyPr/>
          <a:lstStyle/>
          <a:p>
            <a:r>
              <a:rPr lang="en-US" dirty="0" smtClean="0"/>
              <a:t>Punctuation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84" y="3193576"/>
            <a:ext cx="6273778" cy="972403"/>
          </a:xfrm>
        </p:spPr>
        <p:txBody>
          <a:bodyPr/>
          <a:lstStyle/>
          <a:p>
            <a:r>
              <a:rPr lang="en-US" dirty="0" smtClean="0"/>
              <a:t>Troublemakers: </a:t>
            </a:r>
            <a:r>
              <a:rPr lang="en-US" dirty="0" smtClean="0">
                <a:solidFill>
                  <a:srgbClr val="00B0F0"/>
                </a:solidFill>
              </a:rPr>
              <a:t>Hyphens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92D050"/>
                </a:solidFill>
              </a:rPr>
              <a:t>Colons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Underline or Italics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666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Hyphens</a:t>
            </a:r>
            <a:endParaRPr lang="en-US" sz="4400" dirty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651" y="1433015"/>
            <a:ext cx="9355488" cy="4616929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Rule #1:</a:t>
            </a:r>
            <a:r>
              <a:rPr lang="en-US" sz="2400" dirty="0" smtClean="0"/>
              <a:t> Use a hyphen to divide a word between syllables at the end of a line.</a:t>
            </a:r>
          </a:p>
          <a:p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Rule #2: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smtClean="0"/>
              <a:t>Use a hyphen with compound numbers from twenty-one to ninety-nine. Use a hyphen with fractions used as adjectives. </a:t>
            </a:r>
            <a:r>
              <a:rPr lang="en-US" sz="2400" i="1" dirty="0" smtClean="0"/>
              <a:t>(e.g. two-thirds majority.)</a:t>
            </a:r>
          </a:p>
          <a:p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Rule #3: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smtClean="0"/>
              <a:t>Use a hyphen with prefixes such as ex-, all-, self-, etc. </a:t>
            </a:r>
            <a:r>
              <a:rPr lang="en-US" sz="2400" i="1" dirty="0" smtClean="0"/>
              <a:t>(e.g. the ex-player, all-start)</a:t>
            </a:r>
          </a:p>
          <a:p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Rule #4: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smtClean="0"/>
              <a:t>Use hyphens when using a compound adjective in front of the noun. </a:t>
            </a:r>
            <a:r>
              <a:rPr lang="en-US" sz="2400" i="1" dirty="0" smtClean="0"/>
              <a:t>(e.g. He has a never-say-die attitude.)</a:t>
            </a:r>
          </a:p>
        </p:txBody>
      </p:sp>
    </p:spTree>
    <p:extLst>
      <p:ext uri="{BB962C8B-B14F-4D97-AF65-F5344CB8AC3E}">
        <p14:creationId xmlns:p14="http://schemas.microsoft.com/office/powerpoint/2010/main" val="2613977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92D050"/>
                </a:solidFill>
              </a:rPr>
              <a:t>Colons</a:t>
            </a:r>
            <a:endParaRPr lang="en-US" sz="4800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4" y="1692322"/>
            <a:ext cx="9335069" cy="4804012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92D050"/>
                </a:solidFill>
              </a:rPr>
              <a:t>Rule #1:</a:t>
            </a:r>
            <a:r>
              <a:rPr lang="en-US" sz="2400" dirty="0" smtClean="0"/>
              <a:t> Use a colon when you write the time in </a:t>
            </a:r>
            <a:r>
              <a:rPr lang="en-US" sz="2400" dirty="0" err="1" smtClean="0"/>
              <a:t>numericals</a:t>
            </a:r>
            <a:r>
              <a:rPr lang="en-US" sz="2400" dirty="0" smtClean="0"/>
              <a:t>.</a:t>
            </a:r>
          </a:p>
          <a:p>
            <a:r>
              <a:rPr lang="en-US" sz="2400" b="1" dirty="0">
                <a:solidFill>
                  <a:srgbClr val="92D050"/>
                </a:solidFill>
              </a:rPr>
              <a:t>Rule #2: </a:t>
            </a:r>
            <a:r>
              <a:rPr lang="en-US" sz="2400" dirty="0" smtClean="0"/>
              <a:t>Use a colon before a list of items, especially after expressions like as follows. </a:t>
            </a:r>
          </a:p>
          <a:p>
            <a:r>
              <a:rPr lang="en-US" sz="2400" b="1" dirty="0">
                <a:solidFill>
                  <a:srgbClr val="92D050"/>
                </a:solidFill>
              </a:rPr>
              <a:t>Rule #3: </a:t>
            </a:r>
            <a:r>
              <a:rPr lang="en-US" sz="2400" dirty="0" smtClean="0"/>
              <a:t>Use a colon between chapter and verse of the Bible. </a:t>
            </a:r>
            <a:r>
              <a:rPr lang="en-US" sz="2400" i="1" dirty="0" smtClean="0"/>
              <a:t>(e.g. John 3:15)</a:t>
            </a:r>
          </a:p>
          <a:p>
            <a:r>
              <a:rPr lang="en-US" sz="2400" b="1" dirty="0">
                <a:solidFill>
                  <a:srgbClr val="92D050"/>
                </a:solidFill>
              </a:rPr>
              <a:t>Rule #4:</a:t>
            </a:r>
            <a:r>
              <a:rPr lang="en-US" sz="2400" dirty="0" smtClean="0"/>
              <a:t> Use a colon after the salutation of a business letter.</a:t>
            </a:r>
          </a:p>
          <a:p>
            <a:r>
              <a:rPr lang="en-US" sz="2400" b="1" dirty="0">
                <a:solidFill>
                  <a:srgbClr val="92D050"/>
                </a:solidFill>
              </a:rPr>
              <a:t>Rule #5: </a:t>
            </a:r>
            <a:r>
              <a:rPr lang="en-US" sz="2400" dirty="0" smtClean="0"/>
              <a:t>Use a colon before a long formal statement or quotation. </a:t>
            </a:r>
            <a:r>
              <a:rPr lang="en-US" sz="2400" i="1" dirty="0" smtClean="0"/>
              <a:t>(e.g. President Clinton had this to say on the subject of national security: “…”) 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425135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Underlining or Italics</a:t>
            </a:r>
            <a:endParaRPr lang="en-US" sz="4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8424" y="1637731"/>
            <a:ext cx="9191715" cy="4412213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Rule #1:</a:t>
            </a:r>
            <a:r>
              <a:rPr lang="en-US" sz="2400" dirty="0" smtClean="0"/>
              <a:t> When you write </a:t>
            </a:r>
            <a:r>
              <a:rPr lang="en-US" sz="2400" u="sng" dirty="0"/>
              <a:t>underline</a:t>
            </a:r>
            <a:r>
              <a:rPr lang="en-US" sz="2400" dirty="0" smtClean="0"/>
              <a:t> titles of books, magazines, newspapers, plays, long musical compositions, works of art, and ships. When you type, </a:t>
            </a:r>
            <a:r>
              <a:rPr lang="en-US" sz="2400" i="1" dirty="0" smtClean="0"/>
              <a:t>italicize</a:t>
            </a:r>
            <a:r>
              <a:rPr lang="en-US" sz="2400" dirty="0" smtClean="0"/>
              <a:t> these same titles.</a:t>
            </a:r>
          </a:p>
          <a:p>
            <a:pPr lvl="1"/>
            <a:r>
              <a:rPr lang="en-US" sz="2200" i="1" dirty="0" smtClean="0"/>
              <a:t>Underlining/Italics are used for title of larger works.</a:t>
            </a:r>
          </a:p>
          <a:p>
            <a:r>
              <a:rPr lang="en-U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Rule #2:</a:t>
            </a:r>
            <a:r>
              <a:rPr lang="en-US" sz="2400" dirty="0" smtClean="0"/>
              <a:t> If you are writing underline foreign words and for words,  letters, and figures referred to as such. When typing, italicize. (e.g. The word </a:t>
            </a:r>
            <a:r>
              <a:rPr lang="en-US" sz="2400" i="1" dirty="0" smtClean="0"/>
              <a:t>success</a:t>
            </a:r>
            <a:r>
              <a:rPr lang="en-US" sz="2400" dirty="0" smtClean="0"/>
              <a:t> is often misspelled. </a:t>
            </a:r>
            <a:r>
              <a:rPr lang="en-US" sz="2400" i="1" dirty="0" smtClean="0"/>
              <a:t>Bonjour</a:t>
            </a:r>
            <a:r>
              <a:rPr lang="en-US" sz="2400" dirty="0" smtClean="0"/>
              <a:t> means hello in French.)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37250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82E"/>
      </a:dk2>
      <a:lt2>
        <a:srgbClr val="C2F5FC"/>
      </a:lt2>
      <a:accent1>
        <a:srgbClr val="4091F3"/>
      </a:accent1>
      <a:accent2>
        <a:srgbClr val="8BBCF1"/>
      </a:accent2>
      <a:accent3>
        <a:srgbClr val="CB6A6A"/>
      </a:accent3>
      <a:accent4>
        <a:srgbClr val="C567AF"/>
      </a:accent4>
      <a:accent5>
        <a:srgbClr val="A684F9"/>
      </a:accent5>
      <a:accent6>
        <a:srgbClr val="A9ACEE"/>
      </a:accent6>
      <a:hlink>
        <a:srgbClr val="6D9CC5"/>
      </a:hlink>
      <a:folHlink>
        <a:srgbClr val="6D82A0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178B2DAB-5DDE-4060-A857-D2E1CDA925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22</TotalTime>
  <Words>314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MS Shell Dlg 2</vt:lpstr>
      <vt:lpstr>Wingdings</vt:lpstr>
      <vt:lpstr>Wingdings 3</vt:lpstr>
      <vt:lpstr>Madison</vt:lpstr>
      <vt:lpstr>Punctuation Practice</vt:lpstr>
      <vt:lpstr>Hyphens</vt:lpstr>
      <vt:lpstr>Colons</vt:lpstr>
      <vt:lpstr>Underlining or Italics</vt:lpstr>
    </vt:vector>
  </TitlesOfParts>
  <Company>Dickinson-Iron TechCo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Punctuation Practice</dc:title>
  <dc:creator>Megan Bottesi</dc:creator>
  <cp:lastModifiedBy>Megan Bottesi</cp:lastModifiedBy>
  <cp:revision>3</cp:revision>
  <dcterms:created xsi:type="dcterms:W3CDTF">2019-05-28T17:45:30Z</dcterms:created>
  <dcterms:modified xsi:type="dcterms:W3CDTF">2019-05-28T18:08:08Z</dcterms:modified>
</cp:coreProperties>
</file>